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76" r:id="rId17"/>
    <p:sldId id="737" r:id="rId18"/>
    <p:sldId id="701" r:id="rId19"/>
    <p:sldId id="702" r:id="rId20"/>
    <p:sldId id="703" r:id="rId21"/>
    <p:sldId id="724" r:id="rId22"/>
    <p:sldId id="706" r:id="rId23"/>
    <p:sldId id="739" r:id="rId24"/>
    <p:sldId id="728" r:id="rId25"/>
    <p:sldId id="711" r:id="rId26"/>
    <p:sldId id="775" r:id="rId27"/>
    <p:sldId id="729" r:id="rId28"/>
    <p:sldId id="707" r:id="rId29"/>
    <p:sldId id="740" r:id="rId30"/>
    <p:sldId id="769" r:id="rId31"/>
    <p:sldId id="772" r:id="rId32"/>
    <p:sldId id="691" r:id="rId33"/>
    <p:sldId id="771" r:id="rId34"/>
    <p:sldId id="692" r:id="rId35"/>
    <p:sldId id="708" r:id="rId36"/>
    <p:sldId id="741" r:id="rId37"/>
    <p:sldId id="761" r:id="rId38"/>
    <p:sldId id="693" r:id="rId39"/>
    <p:sldId id="632" r:id="rId40"/>
    <p:sldId id="768" r:id="rId41"/>
    <p:sldId id="767" r:id="rId42"/>
    <p:sldId id="765" r:id="rId43"/>
    <p:sldId id="764" r:id="rId44"/>
    <p:sldId id="763" r:id="rId45"/>
    <p:sldId id="731" r:id="rId46"/>
    <p:sldId id="709" r:id="rId47"/>
    <p:sldId id="749" r:id="rId48"/>
    <p:sldId id="783" r:id="rId49"/>
    <p:sldId id="751" r:id="rId50"/>
    <p:sldId id="755" r:id="rId51"/>
    <p:sldId id="753" r:id="rId52"/>
    <p:sldId id="781" r:id="rId53"/>
    <p:sldId id="782" r:id="rId54"/>
    <p:sldId id="750" r:id="rId55"/>
    <p:sldId id="757" r:id="rId56"/>
    <p:sldId id="758" r:id="rId57"/>
    <p:sldId id="778" r:id="rId58"/>
    <p:sldId id="710" r:id="rId59"/>
    <p:sldId id="734" r:id="rId60"/>
    <p:sldId id="735" r:id="rId61"/>
    <p:sldId id="736" r:id="rId62"/>
    <p:sldId id="510" r:id="rId63"/>
    <p:sldId id="555" r:id="rId64"/>
    <p:sldId id="552" r:id="rId65"/>
    <p:sldId id="760" r:id="rId66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9204" autoAdjust="0"/>
  </p:normalViewPr>
  <p:slideViewPr>
    <p:cSldViewPr showGuides="1">
      <p:cViewPr varScale="1">
        <p:scale>
          <a:sx n="67" d="100"/>
          <a:sy n="67" d="100"/>
        </p:scale>
        <p:origin x="-1698" y="-102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2014/7/22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kuten.co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geyahho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.google.com/p/mockito/" TargetMode="External"/><Relationship Id="rId5" Type="http://schemas.openxmlformats.org/officeDocument/2006/relationships/hyperlink" Target="http://robolectric.org/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8999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7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58" grpId="0" animBg="1"/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project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your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situation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 animBg="1"/>
      <p:bldP spid="46" grpId="0" animBg="1"/>
      <p:bldP spid="57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4438</TotalTime>
  <Words>1664</Words>
  <Application>Microsoft Office PowerPoint</Application>
  <PresentationFormat>画面に合わせる (4:3)</PresentationFormat>
  <Paragraphs>503</Paragraphs>
  <Slides>62</Slides>
  <Notes>57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Our target application is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Shared understanding by the working software</vt:lpstr>
      <vt:lpstr>After CI/CD</vt:lpstr>
      <vt:lpstr>PowerPoint プレゼンテーション</vt:lpstr>
      <vt:lpstr>Challenges</vt:lpstr>
      <vt:lpstr>Before TDD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Hiroyuki Ito (The Hiro)</cp:lastModifiedBy>
  <cp:revision>4747</cp:revision>
  <cp:lastPrinted>2012-11-01T00:53:12Z</cp:lastPrinted>
  <dcterms:created xsi:type="dcterms:W3CDTF">2013-01-29T01:30:29Z</dcterms:created>
  <dcterms:modified xsi:type="dcterms:W3CDTF">2014-07-22T09:39:31Z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